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7" r:id="rId1"/>
  </p:sldMasterIdLst>
  <p:notesMasterIdLst>
    <p:notesMasterId r:id="rId3"/>
  </p:notesMasterIdLst>
  <p:sldIdLst>
    <p:sldId id="262" r:id="rId2"/>
  </p:sldIdLst>
  <p:sldSz cx="6858000" cy="9601200"/>
  <p:notesSz cx="7315200" cy="9601200"/>
  <p:defaultTextStyle>
    <a:defPPr>
      <a:defRPr lang="en-US"/>
    </a:defPPr>
    <a:lvl1pPr algn="l" rtl="0" eaLnBrk="0" fontAlgn="base" hangingPunct="0">
      <a:spcBef>
        <a:spcPct val="0"/>
      </a:spcBef>
      <a:spcAft>
        <a:spcPct val="0"/>
      </a:spcAft>
      <a:defRPr sz="29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9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9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9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900" kern="1200">
        <a:solidFill>
          <a:schemeClr val="tx1"/>
        </a:solidFill>
        <a:latin typeface="Arial" charset="0"/>
        <a:ea typeface="ＭＳ Ｐゴシック" charset="-128"/>
        <a:cs typeface="+mn-cs"/>
      </a:defRPr>
    </a:lvl5pPr>
    <a:lvl6pPr marL="2286000" algn="l" defTabSz="914400" rtl="0" eaLnBrk="1" latinLnBrk="0" hangingPunct="1">
      <a:defRPr sz="2900" kern="1200">
        <a:solidFill>
          <a:schemeClr val="tx1"/>
        </a:solidFill>
        <a:latin typeface="Arial" charset="0"/>
        <a:ea typeface="ＭＳ Ｐゴシック" charset="-128"/>
        <a:cs typeface="+mn-cs"/>
      </a:defRPr>
    </a:lvl6pPr>
    <a:lvl7pPr marL="2743200" algn="l" defTabSz="914400" rtl="0" eaLnBrk="1" latinLnBrk="0" hangingPunct="1">
      <a:defRPr sz="2900" kern="1200">
        <a:solidFill>
          <a:schemeClr val="tx1"/>
        </a:solidFill>
        <a:latin typeface="Arial" charset="0"/>
        <a:ea typeface="ＭＳ Ｐゴシック" charset="-128"/>
        <a:cs typeface="+mn-cs"/>
      </a:defRPr>
    </a:lvl7pPr>
    <a:lvl8pPr marL="3200400" algn="l" defTabSz="914400" rtl="0" eaLnBrk="1" latinLnBrk="0" hangingPunct="1">
      <a:defRPr sz="2900" kern="1200">
        <a:solidFill>
          <a:schemeClr val="tx1"/>
        </a:solidFill>
        <a:latin typeface="Arial" charset="0"/>
        <a:ea typeface="ＭＳ Ｐゴシック" charset="-128"/>
        <a:cs typeface="+mn-cs"/>
      </a:defRPr>
    </a:lvl8pPr>
    <a:lvl9pPr marL="3657600" algn="l" defTabSz="914400" rtl="0" eaLnBrk="1" latinLnBrk="0" hangingPunct="1">
      <a:defRPr sz="29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7000"/>
    <a:srgbClr val="008400"/>
    <a:srgbClr val="009900"/>
    <a:srgbClr val="D5AE57"/>
    <a:srgbClr val="D1A647"/>
    <a:srgbClr val="F5D167"/>
    <a:srgbClr val="FFDB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663" autoAdjust="0"/>
    <p:restoredTop sz="90954" autoAdjust="0"/>
  </p:normalViewPr>
  <p:slideViewPr>
    <p:cSldViewPr>
      <p:cViewPr>
        <p:scale>
          <a:sx n="100" d="100"/>
          <a:sy n="100" d="100"/>
        </p:scale>
        <p:origin x="-854" y="-62"/>
      </p:cViewPr>
      <p:guideLst>
        <p:guide orient="horz" pos="1612"/>
        <p:guide pos="216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69920" cy="48006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defRPr sz="1300"/>
            </a:lvl1pPr>
          </a:lstStyle>
          <a:p>
            <a:endParaRPr lang="en-US"/>
          </a:p>
        </p:txBody>
      </p:sp>
      <p:sp>
        <p:nvSpPr>
          <p:cNvPr id="3075" name="Rectangle 3"/>
          <p:cNvSpPr>
            <a:spLocks noGrp="1" noChangeArrowheads="1"/>
          </p:cNvSpPr>
          <p:nvPr>
            <p:ph type="dt" idx="1"/>
          </p:nvPr>
        </p:nvSpPr>
        <p:spPr bwMode="auto">
          <a:xfrm>
            <a:off x="4145280" y="0"/>
            <a:ext cx="3169920" cy="48006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a:defRPr sz="1300"/>
            </a:lvl1pPr>
          </a:lstStyle>
          <a:p>
            <a:endParaRPr lang="en-US"/>
          </a:p>
        </p:txBody>
      </p:sp>
      <p:sp>
        <p:nvSpPr>
          <p:cNvPr id="3076" name="Rectangle 4"/>
          <p:cNvSpPr>
            <a:spLocks noChangeArrowheads="1" noTextEdit="1"/>
          </p:cNvSpPr>
          <p:nvPr>
            <p:ph type="sldImg" idx="2"/>
          </p:nvPr>
        </p:nvSpPr>
        <p:spPr bwMode="auto">
          <a:xfrm>
            <a:off x="2371725" y="720725"/>
            <a:ext cx="2571750" cy="36004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75360" y="4560570"/>
            <a:ext cx="5364480" cy="432054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9121140"/>
            <a:ext cx="3169920" cy="480060"/>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defRPr sz="1300"/>
            </a:lvl1pPr>
          </a:lstStyle>
          <a:p>
            <a:endParaRPr lang="en-US"/>
          </a:p>
        </p:txBody>
      </p:sp>
      <p:sp>
        <p:nvSpPr>
          <p:cNvPr id="3079" name="Rectangle 7"/>
          <p:cNvSpPr>
            <a:spLocks noGrp="1" noChangeArrowheads="1"/>
          </p:cNvSpPr>
          <p:nvPr>
            <p:ph type="sldNum" sz="quarter" idx="5"/>
          </p:nvPr>
        </p:nvSpPr>
        <p:spPr bwMode="auto">
          <a:xfrm>
            <a:off x="4145280" y="9121140"/>
            <a:ext cx="3169920" cy="480060"/>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a:defRPr sz="1300"/>
            </a:lvl1pPr>
          </a:lstStyle>
          <a:p>
            <a:fld id="{173D19B0-D71A-4EDD-91BC-96A0CE9B37B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A0E2B0-AB5A-42F5-92D8-B309DD1D5E42}" type="slidenum">
              <a:rPr lang="en-US"/>
              <a:pPr/>
              <a:t>1</a:t>
            </a:fld>
            <a:endParaRPr lang="en-US"/>
          </a:p>
        </p:txBody>
      </p:sp>
      <p:sp>
        <p:nvSpPr>
          <p:cNvPr id="38914" name="Rectangle 2"/>
          <p:cNvSpPr>
            <a:spLocks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514350" y="3198813"/>
            <a:ext cx="5829300" cy="1601787"/>
          </a:xfrm>
        </p:spPr>
        <p:txBody>
          <a:bodyPr/>
          <a:lstStyle>
            <a:lvl1pPr>
              <a:defRPr/>
            </a:lvl1pPr>
          </a:lstStyle>
          <a:p>
            <a:r>
              <a:rPr lang="en-US"/>
              <a:t>Click to edit Master title style</a:t>
            </a:r>
          </a:p>
        </p:txBody>
      </p:sp>
      <p:sp>
        <p:nvSpPr>
          <p:cNvPr id="14339" name="Rectangle 3"/>
          <p:cNvSpPr>
            <a:spLocks noGrp="1" noChangeArrowheads="1"/>
          </p:cNvSpPr>
          <p:nvPr>
            <p:ph type="subTitle" idx="1"/>
          </p:nvPr>
        </p:nvSpPr>
        <p:spPr>
          <a:xfrm>
            <a:off x="1028700" y="5440363"/>
            <a:ext cx="4800600" cy="2455862"/>
          </a:xfrm>
        </p:spPr>
        <p:txBody>
          <a:bodyPr/>
          <a:lstStyle>
            <a:lvl1pPr marL="0" indent="0" algn="ctr">
              <a:buFontTx/>
              <a:buNone/>
              <a:defRPr/>
            </a:lvl1pPr>
          </a:lstStyle>
          <a:p>
            <a:r>
              <a:rPr lang="en-US"/>
              <a:t>Click to edit Master subtitle style</a:t>
            </a:r>
          </a:p>
        </p:txBody>
      </p:sp>
      <p:sp>
        <p:nvSpPr>
          <p:cNvPr id="14340" name="Rectangle 4"/>
          <p:cNvSpPr>
            <a:spLocks noGrp="1" noChangeArrowheads="1"/>
          </p:cNvSpPr>
          <p:nvPr>
            <p:ph type="dt" sz="half" idx="2"/>
          </p:nvPr>
        </p:nvSpPr>
        <p:spPr/>
        <p:txBody>
          <a:bodyPr/>
          <a:lstStyle>
            <a:lvl1pPr>
              <a:defRPr/>
            </a:lvl1pPr>
          </a:lstStyle>
          <a:p>
            <a:endParaRPr lang="en-US"/>
          </a:p>
        </p:txBody>
      </p:sp>
      <p:sp>
        <p:nvSpPr>
          <p:cNvPr id="14341" name="Rectangle 5"/>
          <p:cNvSpPr>
            <a:spLocks noGrp="1" noChangeArrowheads="1"/>
          </p:cNvSpPr>
          <p:nvPr>
            <p:ph type="ftr" sz="quarter" idx="3"/>
          </p:nvPr>
        </p:nvSpPr>
        <p:spPr/>
        <p:txBody>
          <a:bodyPr/>
          <a:lstStyle>
            <a:lvl1pPr>
              <a:defRPr/>
            </a:lvl1pPr>
          </a:lstStyle>
          <a:p>
            <a:endParaRPr lang="en-US"/>
          </a:p>
        </p:txBody>
      </p:sp>
      <p:sp>
        <p:nvSpPr>
          <p:cNvPr id="14342" name="Rectangle 6"/>
          <p:cNvSpPr>
            <a:spLocks noGrp="1" noChangeArrowheads="1"/>
          </p:cNvSpPr>
          <p:nvPr>
            <p:ph type="sldNum" sz="quarter" idx="4"/>
          </p:nvPr>
        </p:nvSpPr>
        <p:spPr/>
        <p:txBody>
          <a:bodyPr/>
          <a:lstStyle>
            <a:lvl1pPr>
              <a:defRPr/>
            </a:lvl1pPr>
          </a:lstStyle>
          <a:p>
            <a:fld id="{C4138A27-5369-4BB7-9167-88EFB092460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C4E022-C60D-47A1-A962-C5177694FA8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57250"/>
            <a:ext cx="1457325" cy="76787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4350" y="857250"/>
            <a:ext cx="4219575" cy="76787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13E07E-E2F3-4B76-83BA-6B8E25B23E2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99EC43-F84D-429E-9874-9128AA7A6B5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6169025"/>
            <a:ext cx="5829300" cy="1908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338" y="4068763"/>
            <a:ext cx="5829300" cy="210026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C6B2E04-FFA9-401A-A035-FFE39312C5E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4350" y="2773363"/>
            <a:ext cx="2838450" cy="5762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773363"/>
            <a:ext cx="2838450" cy="5762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9D2FBDB-3922-4B70-BB2A-C45EC0DA3A1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84175"/>
            <a:ext cx="6172200" cy="1600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149475"/>
            <a:ext cx="3030538"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044825"/>
            <a:ext cx="3030538"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4563" y="2149475"/>
            <a:ext cx="3030537"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3044825"/>
            <a:ext cx="3030537"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7F9B864-ED7E-4623-849E-1703F611811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135DE87-0286-42CF-A1CA-0912F37241E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885C744-3845-4367-92A5-443EBA07CC0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82588"/>
            <a:ext cx="2255838" cy="162718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82588"/>
            <a:ext cx="3833812" cy="8194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2009775"/>
            <a:ext cx="2255838" cy="6567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D730663-6611-411B-BEEF-7365543F37B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721475"/>
            <a:ext cx="4114800" cy="792163"/>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613" y="857250"/>
            <a:ext cx="4114800" cy="5761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613" y="7513638"/>
            <a:ext cx="4114800" cy="1127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5E7115A-6650-4A8F-ABFF-91812D63A44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514350" y="857250"/>
            <a:ext cx="5829300" cy="1598613"/>
          </a:xfrm>
          <a:prstGeom prst="rect">
            <a:avLst/>
          </a:prstGeom>
          <a:noFill/>
          <a:ln w="9525">
            <a:noFill/>
            <a:miter lim="800000"/>
            <a:headEnd/>
            <a:tailEnd/>
          </a:ln>
          <a:effectLst/>
        </p:spPr>
        <p:txBody>
          <a:bodyPr vert="horz" wrap="square" lIns="111895" tIns="55948" rIns="111895" bIns="55948" numCol="1" anchor="ctr" anchorCtr="0" compatLnSpc="1">
            <a:prstTxWarp prst="textNoShape">
              <a:avLst/>
            </a:prstTxWarp>
          </a:bodyPr>
          <a:lstStyle/>
          <a:p>
            <a:pPr lvl="0"/>
            <a:r>
              <a:rPr lang="en-US" smtClean="0"/>
              <a:t>Click to edit Master title style</a:t>
            </a:r>
          </a:p>
        </p:txBody>
      </p:sp>
      <p:sp>
        <p:nvSpPr>
          <p:cNvPr id="13315" name="Rectangle 3"/>
          <p:cNvSpPr>
            <a:spLocks noGrp="1" noChangeArrowheads="1"/>
          </p:cNvSpPr>
          <p:nvPr>
            <p:ph type="body" idx="1"/>
          </p:nvPr>
        </p:nvSpPr>
        <p:spPr bwMode="auto">
          <a:xfrm>
            <a:off x="514350" y="2773363"/>
            <a:ext cx="5829300" cy="5762625"/>
          </a:xfrm>
          <a:prstGeom prst="rect">
            <a:avLst/>
          </a:prstGeom>
          <a:noFill/>
          <a:ln w="9525">
            <a:noFill/>
            <a:miter lim="800000"/>
            <a:headEnd/>
            <a:tailEnd/>
          </a:ln>
          <a:effectLst/>
        </p:spPr>
        <p:txBody>
          <a:bodyPr vert="horz" wrap="square" lIns="111895" tIns="55948" rIns="111895" bIns="5594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6" name="Rectangle 4"/>
          <p:cNvSpPr>
            <a:spLocks noGrp="1" noChangeArrowheads="1"/>
          </p:cNvSpPr>
          <p:nvPr>
            <p:ph type="dt" sz="half" idx="2"/>
          </p:nvPr>
        </p:nvSpPr>
        <p:spPr bwMode="auto">
          <a:xfrm>
            <a:off x="514350" y="8747125"/>
            <a:ext cx="1430338" cy="642938"/>
          </a:xfrm>
          <a:prstGeom prst="rect">
            <a:avLst/>
          </a:prstGeom>
          <a:noFill/>
          <a:ln w="9525">
            <a:noFill/>
            <a:miter lim="800000"/>
            <a:headEnd/>
            <a:tailEnd/>
          </a:ln>
          <a:effectLst/>
        </p:spPr>
        <p:txBody>
          <a:bodyPr vert="horz" wrap="square" lIns="111895" tIns="55948" rIns="111895" bIns="55948" numCol="1" anchor="t" anchorCtr="0" compatLnSpc="1">
            <a:prstTxWarp prst="textNoShape">
              <a:avLst/>
            </a:prstTxWarp>
          </a:bodyPr>
          <a:lstStyle>
            <a:lvl1pPr defTabSz="1119188">
              <a:defRPr sz="1700">
                <a:ea typeface="+mn-ea"/>
              </a:defRPr>
            </a:lvl1pPr>
          </a:lstStyle>
          <a:p>
            <a:endParaRPr lang="en-US"/>
          </a:p>
        </p:txBody>
      </p:sp>
      <p:sp>
        <p:nvSpPr>
          <p:cNvPr id="13317" name="Rectangle 5"/>
          <p:cNvSpPr>
            <a:spLocks noGrp="1" noChangeArrowheads="1"/>
          </p:cNvSpPr>
          <p:nvPr>
            <p:ph type="ftr" sz="quarter" idx="3"/>
          </p:nvPr>
        </p:nvSpPr>
        <p:spPr bwMode="auto">
          <a:xfrm>
            <a:off x="2343150" y="8747125"/>
            <a:ext cx="2171700" cy="642938"/>
          </a:xfrm>
          <a:prstGeom prst="rect">
            <a:avLst/>
          </a:prstGeom>
          <a:noFill/>
          <a:ln w="9525">
            <a:noFill/>
            <a:miter lim="800000"/>
            <a:headEnd/>
            <a:tailEnd/>
          </a:ln>
          <a:effectLst/>
        </p:spPr>
        <p:txBody>
          <a:bodyPr vert="horz" wrap="square" lIns="111895" tIns="55948" rIns="111895" bIns="55948" numCol="1" anchor="t" anchorCtr="0" compatLnSpc="1">
            <a:prstTxWarp prst="textNoShape">
              <a:avLst/>
            </a:prstTxWarp>
          </a:bodyPr>
          <a:lstStyle>
            <a:lvl1pPr algn="ctr" defTabSz="1119188">
              <a:defRPr sz="1700">
                <a:ea typeface="+mn-ea"/>
              </a:defRPr>
            </a:lvl1pPr>
          </a:lstStyle>
          <a:p>
            <a:endParaRPr lang="en-US"/>
          </a:p>
        </p:txBody>
      </p:sp>
      <p:sp>
        <p:nvSpPr>
          <p:cNvPr id="13318" name="Rectangle 6"/>
          <p:cNvSpPr>
            <a:spLocks noGrp="1" noChangeArrowheads="1"/>
          </p:cNvSpPr>
          <p:nvPr>
            <p:ph type="sldNum" sz="quarter" idx="4"/>
          </p:nvPr>
        </p:nvSpPr>
        <p:spPr bwMode="auto">
          <a:xfrm>
            <a:off x="4913313" y="8747125"/>
            <a:ext cx="1430337" cy="642938"/>
          </a:xfrm>
          <a:prstGeom prst="rect">
            <a:avLst/>
          </a:prstGeom>
          <a:noFill/>
          <a:ln w="9525">
            <a:noFill/>
            <a:miter lim="800000"/>
            <a:headEnd/>
            <a:tailEnd/>
          </a:ln>
          <a:effectLst/>
        </p:spPr>
        <p:txBody>
          <a:bodyPr vert="horz" wrap="square" lIns="111895" tIns="55948" rIns="111895" bIns="55948" numCol="1" anchor="t" anchorCtr="0" compatLnSpc="1">
            <a:prstTxWarp prst="textNoShape">
              <a:avLst/>
            </a:prstTxWarp>
          </a:bodyPr>
          <a:lstStyle>
            <a:lvl1pPr algn="r" defTabSz="1119188">
              <a:defRPr sz="1700">
                <a:ea typeface="+mn-ea"/>
              </a:defRPr>
            </a:lvl1pPr>
          </a:lstStyle>
          <a:p>
            <a:fld id="{240E059F-88D4-4619-A36D-679476FA0D4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xStyles>
    <p:titleStyle>
      <a:lvl1pPr algn="ctr" defTabSz="1119188" rtl="0" fontAlgn="base">
        <a:spcBef>
          <a:spcPct val="0"/>
        </a:spcBef>
        <a:spcAft>
          <a:spcPct val="0"/>
        </a:spcAft>
        <a:defRPr sz="5400">
          <a:solidFill>
            <a:schemeClr val="tx2"/>
          </a:solidFill>
          <a:latin typeface="+mj-lt"/>
          <a:ea typeface="+mj-ea"/>
          <a:cs typeface="+mj-cs"/>
        </a:defRPr>
      </a:lvl1pPr>
      <a:lvl2pPr algn="ctr" defTabSz="1119188" rtl="0" fontAlgn="base">
        <a:spcBef>
          <a:spcPct val="0"/>
        </a:spcBef>
        <a:spcAft>
          <a:spcPct val="0"/>
        </a:spcAft>
        <a:defRPr sz="5400">
          <a:solidFill>
            <a:schemeClr val="tx2"/>
          </a:solidFill>
          <a:latin typeface="Arial" charset="0"/>
          <a:ea typeface="Osaka" charset="-128"/>
        </a:defRPr>
      </a:lvl2pPr>
      <a:lvl3pPr algn="ctr" defTabSz="1119188" rtl="0" fontAlgn="base">
        <a:spcBef>
          <a:spcPct val="0"/>
        </a:spcBef>
        <a:spcAft>
          <a:spcPct val="0"/>
        </a:spcAft>
        <a:defRPr sz="5400">
          <a:solidFill>
            <a:schemeClr val="tx2"/>
          </a:solidFill>
          <a:latin typeface="Arial" charset="0"/>
          <a:ea typeface="Osaka" charset="-128"/>
        </a:defRPr>
      </a:lvl3pPr>
      <a:lvl4pPr algn="ctr" defTabSz="1119188" rtl="0" fontAlgn="base">
        <a:spcBef>
          <a:spcPct val="0"/>
        </a:spcBef>
        <a:spcAft>
          <a:spcPct val="0"/>
        </a:spcAft>
        <a:defRPr sz="5400">
          <a:solidFill>
            <a:schemeClr val="tx2"/>
          </a:solidFill>
          <a:latin typeface="Arial" charset="0"/>
          <a:ea typeface="Osaka" charset="-128"/>
        </a:defRPr>
      </a:lvl4pPr>
      <a:lvl5pPr algn="ctr" defTabSz="1119188" rtl="0" fontAlgn="base">
        <a:spcBef>
          <a:spcPct val="0"/>
        </a:spcBef>
        <a:spcAft>
          <a:spcPct val="0"/>
        </a:spcAft>
        <a:defRPr sz="5400">
          <a:solidFill>
            <a:schemeClr val="tx2"/>
          </a:solidFill>
          <a:latin typeface="Arial" charset="0"/>
          <a:ea typeface="Osaka" charset="-128"/>
        </a:defRPr>
      </a:lvl5pPr>
      <a:lvl6pPr marL="457200" algn="ctr" defTabSz="1119188" rtl="0" fontAlgn="base">
        <a:spcBef>
          <a:spcPct val="0"/>
        </a:spcBef>
        <a:spcAft>
          <a:spcPct val="0"/>
        </a:spcAft>
        <a:defRPr sz="5400">
          <a:solidFill>
            <a:schemeClr val="tx2"/>
          </a:solidFill>
          <a:latin typeface="Arial" charset="0"/>
          <a:ea typeface="Osaka" charset="-128"/>
        </a:defRPr>
      </a:lvl6pPr>
      <a:lvl7pPr marL="914400" algn="ctr" defTabSz="1119188" rtl="0" fontAlgn="base">
        <a:spcBef>
          <a:spcPct val="0"/>
        </a:spcBef>
        <a:spcAft>
          <a:spcPct val="0"/>
        </a:spcAft>
        <a:defRPr sz="5400">
          <a:solidFill>
            <a:schemeClr val="tx2"/>
          </a:solidFill>
          <a:latin typeface="Arial" charset="0"/>
          <a:ea typeface="Osaka" charset="-128"/>
        </a:defRPr>
      </a:lvl7pPr>
      <a:lvl8pPr marL="1371600" algn="ctr" defTabSz="1119188" rtl="0" fontAlgn="base">
        <a:spcBef>
          <a:spcPct val="0"/>
        </a:spcBef>
        <a:spcAft>
          <a:spcPct val="0"/>
        </a:spcAft>
        <a:defRPr sz="5400">
          <a:solidFill>
            <a:schemeClr val="tx2"/>
          </a:solidFill>
          <a:latin typeface="Arial" charset="0"/>
          <a:ea typeface="Osaka" charset="-128"/>
        </a:defRPr>
      </a:lvl8pPr>
      <a:lvl9pPr marL="1828800" algn="ctr" defTabSz="1119188" rtl="0" fontAlgn="base">
        <a:spcBef>
          <a:spcPct val="0"/>
        </a:spcBef>
        <a:spcAft>
          <a:spcPct val="0"/>
        </a:spcAft>
        <a:defRPr sz="5400">
          <a:solidFill>
            <a:schemeClr val="tx2"/>
          </a:solidFill>
          <a:latin typeface="Arial" charset="0"/>
          <a:ea typeface="Osaka" charset="-128"/>
        </a:defRPr>
      </a:lvl9pPr>
    </p:titleStyle>
    <p:bodyStyle>
      <a:lvl1pPr marL="419100" indent="-419100" algn="l" defTabSz="1119188" rtl="0" fontAlgn="base">
        <a:spcBef>
          <a:spcPct val="20000"/>
        </a:spcBef>
        <a:spcAft>
          <a:spcPct val="0"/>
        </a:spcAft>
        <a:buChar char="•"/>
        <a:defRPr sz="3900">
          <a:solidFill>
            <a:schemeClr val="tx1"/>
          </a:solidFill>
          <a:latin typeface="+mn-lt"/>
          <a:ea typeface="+mn-ea"/>
          <a:cs typeface="+mn-cs"/>
        </a:defRPr>
      </a:lvl1pPr>
      <a:lvl2pPr marL="909638" indent="-350838" algn="l" defTabSz="1119188" rtl="0" fontAlgn="base">
        <a:spcBef>
          <a:spcPct val="20000"/>
        </a:spcBef>
        <a:spcAft>
          <a:spcPct val="0"/>
        </a:spcAft>
        <a:buChar char="–"/>
        <a:defRPr sz="3400">
          <a:solidFill>
            <a:schemeClr val="tx1"/>
          </a:solidFill>
          <a:latin typeface="+mn-lt"/>
          <a:ea typeface="+mn-ea"/>
        </a:defRPr>
      </a:lvl2pPr>
      <a:lvl3pPr marL="1398588" indent="-279400" algn="l" defTabSz="1119188" rtl="0" fontAlgn="base">
        <a:spcBef>
          <a:spcPct val="20000"/>
        </a:spcBef>
        <a:spcAft>
          <a:spcPct val="0"/>
        </a:spcAft>
        <a:buChar char="•"/>
        <a:defRPr sz="2900">
          <a:solidFill>
            <a:schemeClr val="tx1"/>
          </a:solidFill>
          <a:latin typeface="+mn-lt"/>
          <a:ea typeface="+mn-ea"/>
        </a:defRPr>
      </a:lvl3pPr>
      <a:lvl4pPr marL="1957388" indent="-279400" algn="l" defTabSz="1119188" rtl="0" fontAlgn="base">
        <a:spcBef>
          <a:spcPct val="20000"/>
        </a:spcBef>
        <a:spcAft>
          <a:spcPct val="0"/>
        </a:spcAft>
        <a:buChar char="–"/>
        <a:defRPr sz="2400">
          <a:solidFill>
            <a:schemeClr val="tx1"/>
          </a:solidFill>
          <a:latin typeface="+mn-lt"/>
          <a:ea typeface="+mn-ea"/>
        </a:defRPr>
      </a:lvl4pPr>
      <a:lvl5pPr marL="2517775" indent="-279400" algn="l" defTabSz="1119188" rtl="0" fontAlgn="base">
        <a:spcBef>
          <a:spcPct val="20000"/>
        </a:spcBef>
        <a:spcAft>
          <a:spcPct val="0"/>
        </a:spcAft>
        <a:buChar char="»"/>
        <a:defRPr sz="2400">
          <a:solidFill>
            <a:schemeClr val="tx1"/>
          </a:solidFill>
          <a:latin typeface="+mn-lt"/>
          <a:ea typeface="+mn-ea"/>
        </a:defRPr>
      </a:lvl5pPr>
      <a:lvl6pPr marL="2974975" indent="-279400" algn="l" defTabSz="1119188" rtl="0" fontAlgn="base">
        <a:spcBef>
          <a:spcPct val="20000"/>
        </a:spcBef>
        <a:spcAft>
          <a:spcPct val="0"/>
        </a:spcAft>
        <a:buChar char="»"/>
        <a:defRPr sz="2400">
          <a:solidFill>
            <a:schemeClr val="tx1"/>
          </a:solidFill>
          <a:latin typeface="+mn-lt"/>
          <a:ea typeface="+mn-ea"/>
        </a:defRPr>
      </a:lvl6pPr>
      <a:lvl7pPr marL="3432175" indent="-279400" algn="l" defTabSz="1119188" rtl="0" fontAlgn="base">
        <a:spcBef>
          <a:spcPct val="20000"/>
        </a:spcBef>
        <a:spcAft>
          <a:spcPct val="0"/>
        </a:spcAft>
        <a:buChar char="»"/>
        <a:defRPr sz="2400">
          <a:solidFill>
            <a:schemeClr val="tx1"/>
          </a:solidFill>
          <a:latin typeface="+mn-lt"/>
          <a:ea typeface="+mn-ea"/>
        </a:defRPr>
      </a:lvl7pPr>
      <a:lvl8pPr marL="3889375" indent="-279400" algn="l" defTabSz="1119188" rtl="0" fontAlgn="base">
        <a:spcBef>
          <a:spcPct val="20000"/>
        </a:spcBef>
        <a:spcAft>
          <a:spcPct val="0"/>
        </a:spcAft>
        <a:buChar char="»"/>
        <a:defRPr sz="2400">
          <a:solidFill>
            <a:schemeClr val="tx1"/>
          </a:solidFill>
          <a:latin typeface="+mn-lt"/>
          <a:ea typeface="+mn-ea"/>
        </a:defRPr>
      </a:lvl8pPr>
      <a:lvl9pPr marL="4346575" indent="-279400" algn="l" defTabSz="1119188" rtl="0" fontAlgn="base">
        <a:spcBef>
          <a:spcPct val="20000"/>
        </a:spcBef>
        <a:spcAft>
          <a:spcPct val="0"/>
        </a:spcAft>
        <a:buChar char="»"/>
        <a:defRPr sz="2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5800725" y="5192713"/>
            <a:ext cx="184150" cy="455612"/>
          </a:xfrm>
          <a:prstGeom prst="rect">
            <a:avLst/>
          </a:prstGeom>
          <a:noFill/>
          <a:ln w="9525">
            <a:noFill/>
            <a:miter lim="800000"/>
            <a:headEnd/>
            <a:tailEnd/>
          </a:ln>
          <a:effectLst/>
        </p:spPr>
        <p:txBody>
          <a:bodyPr wrap="none" anchor="ctr">
            <a:spAutoFit/>
          </a:bodyPr>
          <a:lstStyle/>
          <a:p>
            <a:endParaRPr lang="en-US" sz="2400">
              <a:ea typeface="Times New Roman" pitchFamily="18" charset="0"/>
              <a:cs typeface="Arial" charset="0"/>
            </a:endParaRPr>
          </a:p>
        </p:txBody>
      </p:sp>
      <p:pic>
        <p:nvPicPr>
          <p:cNvPr id="37891" name="Picture 3" descr="Walter Logo"/>
          <p:cNvPicPr>
            <a:picLocks noChangeAspect="1" noChangeArrowheads="1"/>
          </p:cNvPicPr>
          <p:nvPr/>
        </p:nvPicPr>
        <p:blipFill>
          <a:blip r:embed="rId3"/>
          <a:srcRect/>
          <a:stretch>
            <a:fillRect/>
          </a:stretch>
        </p:blipFill>
        <p:spPr bwMode="auto">
          <a:xfrm>
            <a:off x="1676400" y="0"/>
            <a:ext cx="2438400" cy="839788"/>
          </a:xfrm>
          <a:prstGeom prst="rect">
            <a:avLst/>
          </a:prstGeom>
          <a:noFill/>
          <a:ln w="9525">
            <a:noFill/>
            <a:miter lim="800000"/>
            <a:headEnd/>
            <a:tailEnd/>
          </a:ln>
        </p:spPr>
      </p:pic>
      <p:pic>
        <p:nvPicPr>
          <p:cNvPr id="37892" name="Picture 4" descr="journeymen"/>
          <p:cNvPicPr>
            <a:picLocks noChangeAspect="1" noChangeArrowheads="1"/>
          </p:cNvPicPr>
          <p:nvPr/>
        </p:nvPicPr>
        <p:blipFill>
          <a:blip r:embed="rId4" cstate="print"/>
          <a:srcRect/>
          <a:stretch>
            <a:fillRect/>
          </a:stretch>
        </p:blipFill>
        <p:spPr bwMode="auto">
          <a:xfrm>
            <a:off x="3352800" y="4038600"/>
            <a:ext cx="1676400" cy="485775"/>
          </a:xfrm>
          <a:prstGeom prst="rect">
            <a:avLst/>
          </a:prstGeom>
          <a:noFill/>
        </p:spPr>
      </p:pic>
      <p:sp>
        <p:nvSpPr>
          <p:cNvPr id="37893" name="Rectangle 5"/>
          <p:cNvSpPr>
            <a:spLocks noChangeArrowheads="1"/>
          </p:cNvSpPr>
          <p:nvPr/>
        </p:nvSpPr>
        <p:spPr bwMode="auto">
          <a:xfrm>
            <a:off x="6096000" y="3198813"/>
            <a:ext cx="609600" cy="801687"/>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37894" name="Rectangle 6"/>
          <p:cNvSpPr>
            <a:spLocks noChangeArrowheads="1"/>
          </p:cNvSpPr>
          <p:nvPr/>
        </p:nvSpPr>
        <p:spPr bwMode="auto">
          <a:xfrm>
            <a:off x="6324600" y="3279775"/>
            <a:ext cx="381000" cy="241300"/>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37895" name="Rectangle 7"/>
          <p:cNvSpPr>
            <a:spLocks noChangeArrowheads="1"/>
          </p:cNvSpPr>
          <p:nvPr/>
        </p:nvSpPr>
        <p:spPr bwMode="auto">
          <a:xfrm>
            <a:off x="5105400" y="639763"/>
            <a:ext cx="228600" cy="2241550"/>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37896" name="Rectangle 8"/>
          <p:cNvSpPr>
            <a:spLocks noChangeArrowheads="1"/>
          </p:cNvSpPr>
          <p:nvPr/>
        </p:nvSpPr>
        <p:spPr bwMode="auto">
          <a:xfrm>
            <a:off x="6553200" y="2800350"/>
            <a:ext cx="304800" cy="877888"/>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37899" name="Rectangle 11"/>
          <p:cNvSpPr>
            <a:spLocks noChangeArrowheads="1"/>
          </p:cNvSpPr>
          <p:nvPr/>
        </p:nvSpPr>
        <p:spPr bwMode="auto">
          <a:xfrm>
            <a:off x="6172200" y="8229600"/>
            <a:ext cx="762000" cy="812800"/>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37900" name="Rectangle 12"/>
          <p:cNvSpPr>
            <a:spLocks noChangeArrowheads="1"/>
          </p:cNvSpPr>
          <p:nvPr/>
        </p:nvSpPr>
        <p:spPr bwMode="auto">
          <a:xfrm>
            <a:off x="5105400" y="5762625"/>
            <a:ext cx="304800" cy="1704975"/>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37901" name="Rectangle 13"/>
          <p:cNvSpPr>
            <a:spLocks noChangeArrowheads="1"/>
          </p:cNvSpPr>
          <p:nvPr/>
        </p:nvSpPr>
        <p:spPr bwMode="auto">
          <a:xfrm>
            <a:off x="6553200" y="7681913"/>
            <a:ext cx="304800" cy="1198562"/>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37902" name="Rectangle 14"/>
          <p:cNvSpPr>
            <a:spLocks noChangeArrowheads="1"/>
          </p:cNvSpPr>
          <p:nvPr/>
        </p:nvSpPr>
        <p:spPr bwMode="auto">
          <a:xfrm>
            <a:off x="4800600" y="381000"/>
            <a:ext cx="1524000" cy="609600"/>
          </a:xfrm>
          <a:prstGeom prst="rect">
            <a:avLst/>
          </a:prstGeom>
          <a:solidFill>
            <a:schemeClr val="bg1"/>
          </a:solidFill>
          <a:ln w="9525">
            <a:solidFill>
              <a:schemeClr val="bg1"/>
            </a:solidFill>
            <a:miter lim="800000"/>
            <a:headEnd/>
            <a:tailEnd/>
          </a:ln>
          <a:effectLst/>
        </p:spPr>
        <p:txBody>
          <a:bodyPr wrap="none" anchor="ctr"/>
          <a:lstStyle/>
          <a:p>
            <a:pPr algn="ctr" defTabSz="1119188"/>
            <a:endParaRPr lang="en-US" sz="1200" b="1" i="1" u="sng">
              <a:solidFill>
                <a:srgbClr val="008400"/>
              </a:solidFill>
            </a:endParaRPr>
          </a:p>
          <a:p>
            <a:pPr algn="ctr" defTabSz="1119188"/>
            <a:endParaRPr lang="en-US" sz="1200" b="1" i="1" u="sng">
              <a:solidFill>
                <a:srgbClr val="008400"/>
              </a:solidFill>
            </a:endParaRPr>
          </a:p>
          <a:p>
            <a:pPr algn="ctr" defTabSz="1119188"/>
            <a:r>
              <a:rPr lang="en-US" sz="1200" b="1" i="1">
                <a:solidFill>
                  <a:srgbClr val="FF0000"/>
                </a:solidFill>
              </a:rPr>
              <a:t>ONLY 200 TO GO</a:t>
            </a:r>
          </a:p>
        </p:txBody>
      </p:sp>
      <p:pic>
        <p:nvPicPr>
          <p:cNvPr id="37903" name="Picture 15" descr="Therm-500"/>
          <p:cNvPicPr>
            <a:picLocks noChangeAspect="1" noChangeArrowheads="1"/>
          </p:cNvPicPr>
          <p:nvPr/>
        </p:nvPicPr>
        <p:blipFill>
          <a:blip r:embed="rId5"/>
          <a:srcRect l="27174" t="8173" r="2718"/>
          <a:stretch>
            <a:fillRect/>
          </a:stretch>
        </p:blipFill>
        <p:spPr bwMode="auto">
          <a:xfrm>
            <a:off x="5029200" y="1143000"/>
            <a:ext cx="1828800" cy="2868613"/>
          </a:xfrm>
          <a:prstGeom prst="rect">
            <a:avLst/>
          </a:prstGeom>
          <a:solidFill>
            <a:schemeClr val="bg1"/>
          </a:solidFill>
          <a:ln w="9525">
            <a:solidFill>
              <a:schemeClr val="bg1"/>
            </a:solidFill>
            <a:miter lim="800000"/>
            <a:headEnd/>
            <a:tailEnd/>
          </a:ln>
        </p:spPr>
      </p:pic>
      <p:sp>
        <p:nvSpPr>
          <p:cNvPr id="37905" name="Rectangle 17"/>
          <p:cNvSpPr>
            <a:spLocks noChangeArrowheads="1"/>
          </p:cNvSpPr>
          <p:nvPr/>
        </p:nvSpPr>
        <p:spPr bwMode="auto">
          <a:xfrm>
            <a:off x="6172200" y="3429000"/>
            <a:ext cx="8382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37906" name="Rectangle 18"/>
          <p:cNvSpPr>
            <a:spLocks noChangeArrowheads="1"/>
          </p:cNvSpPr>
          <p:nvPr/>
        </p:nvSpPr>
        <p:spPr bwMode="auto">
          <a:xfrm>
            <a:off x="4953000" y="1065213"/>
            <a:ext cx="457200" cy="1527175"/>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37907" name="Rectangle 19"/>
          <p:cNvSpPr>
            <a:spLocks noChangeArrowheads="1"/>
          </p:cNvSpPr>
          <p:nvPr/>
        </p:nvSpPr>
        <p:spPr bwMode="auto">
          <a:xfrm>
            <a:off x="0" y="809625"/>
            <a:ext cx="5181600" cy="3902075"/>
          </a:xfrm>
          <a:prstGeom prst="rect">
            <a:avLst/>
          </a:prstGeom>
          <a:noFill/>
          <a:ln w="9525">
            <a:noFill/>
            <a:miter lim="800000"/>
            <a:headEnd/>
            <a:tailEnd/>
          </a:ln>
          <a:effectLst/>
        </p:spPr>
        <p:txBody>
          <a:bodyPr anchor="ctr">
            <a:spAutoFit/>
          </a:bodyPr>
          <a:lstStyle/>
          <a:p>
            <a:r>
              <a:rPr lang="en-US" sz="1000" i="1" dirty="0">
                <a:ea typeface="Times New Roman" pitchFamily="18" charset="0"/>
                <a:cs typeface="Arial" charset="0"/>
              </a:rPr>
              <a:t>Dear friends:</a:t>
            </a:r>
          </a:p>
          <a:p>
            <a:endParaRPr lang="en-US" sz="1000" i="1" dirty="0">
              <a:ea typeface="Times New Roman" pitchFamily="18" charset="0"/>
              <a:cs typeface="Arial" charset="0"/>
            </a:endParaRPr>
          </a:p>
          <a:p>
            <a:r>
              <a:rPr lang="en-US" sz="1000" i="1" dirty="0">
                <a:ea typeface="Times New Roman" pitchFamily="18" charset="0"/>
                <a:cs typeface="Arial" charset="0"/>
              </a:rPr>
              <a:t>The Journeymen, your men’s ministry, has decided to end this year’s “in HIS care” Sleeping Bags for the Homeless program on December 16</a:t>
            </a:r>
            <a:r>
              <a:rPr lang="en-US" sz="1000" i="1" baseline="30000" dirty="0">
                <a:ea typeface="Times New Roman" pitchFamily="18" charset="0"/>
                <a:cs typeface="Arial" charset="0"/>
              </a:rPr>
              <a:t>th</a:t>
            </a:r>
            <a:r>
              <a:rPr lang="en-US" sz="1000" i="1" dirty="0">
                <a:ea typeface="Times New Roman" pitchFamily="18" charset="0"/>
                <a:cs typeface="Arial" charset="0"/>
              </a:rPr>
              <a:t> as these unfortunate souls need to receive the sleeping bags before the winter months when the extreme cold sets in.  Christmas will soon be upon us and the focus will be more so on family than on the Homeless.</a:t>
            </a:r>
          </a:p>
          <a:p>
            <a:endParaRPr lang="en-US" sz="1000" i="1" dirty="0">
              <a:ea typeface="Times New Roman" pitchFamily="18" charset="0"/>
              <a:cs typeface="Arial" charset="0"/>
            </a:endParaRPr>
          </a:p>
          <a:p>
            <a:r>
              <a:rPr lang="en-US" sz="1000" i="1" dirty="0">
                <a:ea typeface="Times New Roman" pitchFamily="18" charset="0"/>
                <a:cs typeface="Arial" charset="0"/>
              </a:rPr>
              <a:t>We would like to thank you and the support provided by </a:t>
            </a:r>
            <a:r>
              <a:rPr lang="en-US" sz="1000" i="1" dirty="0" err="1">
                <a:ea typeface="Times New Roman" pitchFamily="18" charset="0"/>
                <a:cs typeface="Arial" charset="0"/>
              </a:rPr>
              <a:t>Manotick</a:t>
            </a:r>
            <a:r>
              <a:rPr lang="en-US" sz="1000" i="1" dirty="0">
                <a:ea typeface="Times New Roman" pitchFamily="18" charset="0"/>
                <a:cs typeface="Arial" charset="0"/>
              </a:rPr>
              <a:t> United Church from the bottom of our hearts for the donations you have made and will be making to this worthy cause.  We do however believe that with your kind support, our goal of 700 sleeping bags can be achieved.</a:t>
            </a:r>
          </a:p>
          <a:p>
            <a:endParaRPr lang="en-US" sz="1000" i="1" dirty="0">
              <a:ea typeface="Times New Roman" pitchFamily="18" charset="0"/>
              <a:cs typeface="Arial" charset="0"/>
            </a:endParaRPr>
          </a:p>
          <a:p>
            <a:r>
              <a:rPr lang="en-US" sz="1000" i="1" dirty="0">
                <a:ea typeface="Times New Roman" pitchFamily="18" charset="0"/>
                <a:cs typeface="Arial" charset="0"/>
              </a:rPr>
              <a:t>We are so blessed to have had the opportunity to see one woman’s dream of keeping these poor people warm during the winter with a record 600 sleeping bags last year come to fruition that we at MUC praise the Lord for helping us to achieve it.</a:t>
            </a:r>
          </a:p>
          <a:p>
            <a:endParaRPr lang="en-US" sz="1000" i="1" dirty="0">
              <a:ea typeface="Times New Roman" pitchFamily="18" charset="0"/>
              <a:cs typeface="Arial" charset="0"/>
            </a:endParaRPr>
          </a:p>
          <a:p>
            <a:r>
              <a:rPr lang="en-US" sz="1000" i="1" dirty="0">
                <a:ea typeface="Times New Roman" pitchFamily="18" charset="0"/>
                <a:cs typeface="Arial" charset="0"/>
              </a:rPr>
              <a:t>We will show our thermometer on the screen with the weekly status before Sunday services from now until and including December 16</a:t>
            </a:r>
            <a:r>
              <a:rPr lang="en-US" sz="1000" i="1" baseline="30000" dirty="0">
                <a:ea typeface="Times New Roman" pitchFamily="18" charset="0"/>
                <a:cs typeface="Arial" charset="0"/>
              </a:rPr>
              <a:t>th. </a:t>
            </a:r>
            <a:r>
              <a:rPr lang="en-US" sz="1000" i="1" dirty="0">
                <a:ea typeface="Times New Roman" pitchFamily="18" charset="0"/>
                <a:cs typeface="Arial" charset="0"/>
              </a:rPr>
              <a:t> Our donation booth will be at the back of the church counting on your support to get closer to the goal. Always Remember WWJD, “</a:t>
            </a:r>
            <a:r>
              <a:rPr lang="en-US" sz="1000" i="1" u="sng" dirty="0">
                <a:ea typeface="Times New Roman" pitchFamily="18" charset="0"/>
                <a:cs typeface="Arial" charset="0"/>
              </a:rPr>
              <a:t>W</a:t>
            </a:r>
            <a:r>
              <a:rPr lang="en-US" sz="1000" i="1" dirty="0">
                <a:ea typeface="Times New Roman" pitchFamily="18" charset="0"/>
                <a:cs typeface="Arial" charset="0"/>
              </a:rPr>
              <a:t>hat </a:t>
            </a:r>
            <a:r>
              <a:rPr lang="en-US" sz="1000" i="1" u="sng" dirty="0">
                <a:ea typeface="Times New Roman" pitchFamily="18" charset="0"/>
                <a:cs typeface="Arial" charset="0"/>
              </a:rPr>
              <a:t>W</a:t>
            </a:r>
            <a:r>
              <a:rPr lang="en-US" sz="1000" i="1" dirty="0">
                <a:ea typeface="Times New Roman" pitchFamily="18" charset="0"/>
                <a:cs typeface="Arial" charset="0"/>
              </a:rPr>
              <a:t>ould </a:t>
            </a:r>
            <a:r>
              <a:rPr lang="en-US" sz="1000" i="1" u="sng" dirty="0">
                <a:ea typeface="Times New Roman" pitchFamily="18" charset="0"/>
                <a:cs typeface="Arial" charset="0"/>
              </a:rPr>
              <a:t>J</a:t>
            </a:r>
            <a:r>
              <a:rPr lang="en-US" sz="1000" i="1" dirty="0">
                <a:ea typeface="Times New Roman" pitchFamily="18" charset="0"/>
                <a:cs typeface="Arial" charset="0"/>
              </a:rPr>
              <a:t>esus </a:t>
            </a:r>
            <a:r>
              <a:rPr lang="en-US" sz="1000" i="1" u="sng" dirty="0">
                <a:ea typeface="Times New Roman" pitchFamily="18" charset="0"/>
                <a:cs typeface="Arial" charset="0"/>
              </a:rPr>
              <a:t>D</a:t>
            </a:r>
            <a:r>
              <a:rPr lang="en-US" sz="1000" i="1" dirty="0">
                <a:ea typeface="Times New Roman" pitchFamily="18" charset="0"/>
                <a:cs typeface="Arial" charset="0"/>
              </a:rPr>
              <a:t>o?”</a:t>
            </a:r>
          </a:p>
          <a:p>
            <a:endParaRPr lang="en-US" sz="1000" i="1" dirty="0">
              <a:ea typeface="Times New Roman" pitchFamily="18" charset="0"/>
              <a:cs typeface="Arial" charset="0"/>
            </a:endParaRPr>
          </a:p>
          <a:p>
            <a:r>
              <a:rPr lang="en-US" sz="1000" i="1" dirty="0">
                <a:ea typeface="Times New Roman" pitchFamily="18" charset="0"/>
                <a:cs typeface="Arial" charset="0"/>
              </a:rPr>
              <a:t>Bless you and have a Merry Christmas</a:t>
            </a:r>
          </a:p>
          <a:p>
            <a:endParaRPr lang="en-US" sz="1000" i="1" dirty="0">
              <a:ea typeface="Times New Roman" pitchFamily="18" charset="0"/>
              <a:cs typeface="Arial" charset="0"/>
            </a:endParaRPr>
          </a:p>
          <a:p>
            <a:r>
              <a:rPr lang="en-US" sz="1000" i="1" dirty="0">
                <a:ea typeface="Times New Roman" pitchFamily="18" charset="0"/>
                <a:cs typeface="Arial" charset="0"/>
              </a:rPr>
              <a:t>Jesus loves you</a:t>
            </a:r>
          </a:p>
        </p:txBody>
      </p:sp>
      <p:sp>
        <p:nvSpPr>
          <p:cNvPr id="37908" name="Rectangle 20"/>
          <p:cNvSpPr>
            <a:spLocks noChangeArrowheads="1"/>
          </p:cNvSpPr>
          <p:nvPr/>
        </p:nvSpPr>
        <p:spPr bwMode="auto">
          <a:xfrm>
            <a:off x="6172200" y="8229600"/>
            <a:ext cx="8382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37909" name="Rectangle 21"/>
          <p:cNvSpPr>
            <a:spLocks noChangeArrowheads="1"/>
          </p:cNvSpPr>
          <p:nvPr/>
        </p:nvSpPr>
        <p:spPr bwMode="auto">
          <a:xfrm>
            <a:off x="4953000" y="6096000"/>
            <a:ext cx="381000" cy="1371600"/>
          </a:xfrm>
          <a:prstGeom prst="rect">
            <a:avLst/>
          </a:prstGeom>
          <a:solidFill>
            <a:schemeClr val="bg1"/>
          </a:solidFill>
          <a:ln w="9525">
            <a:solidFill>
              <a:schemeClr val="bg1"/>
            </a:solidFill>
            <a:miter lim="800000"/>
            <a:headEnd/>
            <a:tailEnd/>
          </a:ln>
          <a:effectLst/>
        </p:spPr>
        <p:txBody>
          <a:bodyPr wrap="none" anchor="ctr"/>
          <a:lstStyle/>
          <a:p>
            <a:endParaRPr lang="en-US"/>
          </a:p>
        </p:txBody>
      </p:sp>
      <p:sp>
        <p:nvSpPr>
          <p:cNvPr id="37911" name="Rectangle 23"/>
          <p:cNvSpPr>
            <a:spLocks noChangeArrowheads="1"/>
          </p:cNvSpPr>
          <p:nvPr/>
        </p:nvSpPr>
        <p:spPr bwMode="auto">
          <a:xfrm>
            <a:off x="4876800" y="5181600"/>
            <a:ext cx="1524000" cy="684213"/>
          </a:xfrm>
          <a:prstGeom prst="rect">
            <a:avLst/>
          </a:prstGeom>
          <a:solidFill>
            <a:schemeClr val="bg1"/>
          </a:solidFill>
          <a:ln w="9525">
            <a:solidFill>
              <a:schemeClr val="bg1"/>
            </a:solidFill>
            <a:miter lim="800000"/>
            <a:headEnd/>
            <a:tailEnd/>
          </a:ln>
          <a:effectLst/>
        </p:spPr>
        <p:txBody>
          <a:bodyPr wrap="none" anchor="ctr"/>
          <a:lstStyle/>
          <a:p>
            <a:pPr algn="ctr" defTabSz="1119188"/>
            <a:endParaRPr lang="en-US" sz="1200" b="1" i="1" u="sng">
              <a:solidFill>
                <a:srgbClr val="008400"/>
              </a:solidFill>
            </a:endParaRPr>
          </a:p>
          <a:p>
            <a:pPr algn="ctr" defTabSz="1119188"/>
            <a:endParaRPr lang="en-US" sz="1200" b="1" i="1" u="sng">
              <a:solidFill>
                <a:srgbClr val="008400"/>
              </a:solidFill>
            </a:endParaRPr>
          </a:p>
          <a:p>
            <a:pPr algn="ctr" defTabSz="1119188"/>
            <a:r>
              <a:rPr lang="en-US" sz="1200" b="1" i="1">
                <a:solidFill>
                  <a:srgbClr val="008400"/>
                </a:solidFill>
              </a:rPr>
              <a:t> </a:t>
            </a:r>
            <a:endParaRPr lang="en-US" sz="1200" b="1" u="sng"/>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19188" rtl="0" eaLnBrk="0" fontAlgn="base" latinLnBrk="0" hangingPunct="0">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19188" rtl="0" eaLnBrk="0" fontAlgn="base" latinLnBrk="0" hangingPunct="0">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2004:Templates:Presentations:Designs:Blank Presentation</Template>
  <TotalTime>402</TotalTime>
  <Words>245</Words>
  <Application>Microsoft PowerPoint</Application>
  <PresentationFormat>Custom</PresentationFormat>
  <Paragraphs>20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ＭＳ Ｐゴシック</vt:lpstr>
      <vt:lpstr>Osaka</vt:lpstr>
      <vt:lpstr>Times</vt:lpstr>
      <vt:lpstr>Times New Roman</vt:lpstr>
      <vt:lpstr>Blank Presentation</vt:lpstr>
      <vt:lpstr>Slide 1</vt:lpstr>
    </vt:vector>
  </TitlesOfParts>
  <Company>CPC Graphics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CPC Graphics</dc:creator>
  <cp:lastModifiedBy>User</cp:lastModifiedBy>
  <cp:revision>39</cp:revision>
  <dcterms:created xsi:type="dcterms:W3CDTF">2007-10-24T03:27:25Z</dcterms:created>
  <dcterms:modified xsi:type="dcterms:W3CDTF">2007-11-28T02:14:50Z</dcterms:modified>
</cp:coreProperties>
</file>